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96" y="-368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1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61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8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94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33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24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48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43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12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98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21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7050-D2EA-450B-9147-95DE5E07F64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EBE9-21CD-42C5-932A-8D934C468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18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1263" cy="4501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314463" y="135624"/>
            <a:ext cx="4932336" cy="629064"/>
          </a:xfrm>
          <a:prstGeom prst="roundRect">
            <a:avLst>
              <a:gd name="adj" fmla="val 50000"/>
            </a:avLst>
          </a:prstGeom>
          <a:solidFill>
            <a:srgbClr val="D09E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cap="small" dirty="0"/>
              <a:t>invitation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85" y="9460756"/>
            <a:ext cx="1752240" cy="122051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0272" y="5430320"/>
            <a:ext cx="6840758" cy="1860596"/>
          </a:xfrm>
          <a:prstGeom prst="rect">
            <a:avLst/>
          </a:prstGeom>
        </p:spPr>
        <p:txBody>
          <a:bodyPr wrap="square" numCol="1" spcCol="180000" anchor="ctr">
            <a:noAutofit/>
          </a:bodyPr>
          <a:lstStyle/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/>
              <a:t>14h: </a:t>
            </a:r>
            <a:r>
              <a:rPr lang="fr-FR" sz="1200" dirty="0"/>
              <a:t>Ouverture du webinaire, présentation des intervenants. 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/>
              <a:t>14h15 : </a:t>
            </a:r>
            <a:r>
              <a:rPr lang="fr-FR" sz="1200" dirty="0"/>
              <a:t>Présentation des témoignages filmés des jeunes sourds du CEJS Arras et des adultes </a:t>
            </a:r>
            <a:r>
              <a:rPr lang="fr-FR" sz="1200" dirty="0" err="1"/>
              <a:t>sourdaveugles</a:t>
            </a:r>
            <a:r>
              <a:rPr lang="fr-FR" sz="1200" dirty="0"/>
              <a:t> du FAM </a:t>
            </a:r>
            <a:r>
              <a:rPr lang="fr-FR" sz="1200" dirty="0" err="1"/>
              <a:t>Quenehem</a:t>
            </a:r>
            <a:r>
              <a:rPr lang="fr-FR" sz="1200" dirty="0"/>
              <a:t> de Calonne-Ricouart. Cette présentation sera suivie par une restitution des ateliers abordant entre autre les notions de pairs éducateurs et la spécificité de communication des </a:t>
            </a:r>
            <a:r>
              <a:rPr lang="fr-FR" sz="1200" dirty="0" err="1"/>
              <a:t>sourdaveugles</a:t>
            </a:r>
            <a:r>
              <a:rPr lang="fr-FR" sz="1200" dirty="0"/>
              <a:t>.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/>
              <a:t>14h45: </a:t>
            </a:r>
            <a:r>
              <a:rPr lang="fr-FR" sz="1200" dirty="0"/>
              <a:t>Présentation des outils utilisés et création d’un livret 3D par le réseau Sourds et Santé.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/>
              <a:t>15h</a:t>
            </a:r>
            <a:r>
              <a:rPr lang="fr-FR" sz="1200" dirty="0"/>
              <a:t>: Champs d’interventions pluridisciplinaires: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/>
              <a:t>Stéphanie </a:t>
            </a:r>
            <a:r>
              <a:rPr lang="fr-FR" sz="1200" dirty="0" err="1"/>
              <a:t>Floux</a:t>
            </a:r>
            <a:r>
              <a:rPr lang="fr-FR" sz="1200" dirty="0"/>
              <a:t>, présidente d’Accès Visuel: quels critères pour la création d’outils tactiles?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/>
              <a:t>Marie </a:t>
            </a:r>
            <a:r>
              <a:rPr lang="fr-FR" sz="1200" dirty="0" err="1"/>
              <a:t>Schuh-Chuffart</a:t>
            </a:r>
            <a:r>
              <a:rPr lang="fr-FR" sz="1200" dirty="0"/>
              <a:t>, </a:t>
            </a:r>
            <a:r>
              <a:rPr lang="fr-FR" sz="1200" dirty="0" err="1"/>
              <a:t>sage-femme,créatrice</a:t>
            </a:r>
            <a:r>
              <a:rPr lang="fr-FR" sz="1200" dirty="0"/>
              <a:t> des boites génitales en 3D.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/>
              <a:t>Présentation du projet de plateforme de partage d’outils numériques par </a:t>
            </a:r>
            <a:r>
              <a:rPr lang="fr-FR" sz="1200" dirty="0" err="1"/>
              <a:t>Yumaneed</a:t>
            </a:r>
            <a:r>
              <a:rPr lang="fr-FR" sz="1200" dirty="0"/>
              <a:t> (Bordeaux).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fr-FR" sz="12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/>
              <a:t>Manon </a:t>
            </a:r>
            <a:r>
              <a:rPr lang="fr-FR" sz="1200" dirty="0" err="1"/>
              <a:t>Dewattripont</a:t>
            </a:r>
            <a:r>
              <a:rPr lang="fr-FR" sz="1200" dirty="0"/>
              <a:t>: sexologue clinicienne (Belgique).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/>
              <a:t>15h45:</a:t>
            </a:r>
            <a:r>
              <a:rPr lang="fr-FR" sz="1200" dirty="0"/>
              <a:t> Questions/réponses tchat.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/>
              <a:t>15h55:</a:t>
            </a:r>
            <a:r>
              <a:rPr lang="fr-FR" sz="1200" dirty="0"/>
              <a:t> Vidéos « L’amour c’est quoi? »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fr-FR" sz="1200" b="1" dirty="0"/>
              <a:t>16h: </a:t>
            </a:r>
            <a:r>
              <a:rPr lang="fr-FR" sz="1200" dirty="0"/>
              <a:t>Fin du webinaire. </a:t>
            </a:r>
            <a:endParaRPr lang="fr-FR" sz="1100" i="1" dirty="0"/>
          </a:p>
          <a:p>
            <a:pPr>
              <a:spcBef>
                <a:spcPts val="600"/>
              </a:spcBef>
              <a:spcAft>
                <a:spcPts val="200"/>
              </a:spcAft>
            </a:pPr>
            <a:endParaRPr lang="fr-FR" sz="1200" dirty="0"/>
          </a:p>
        </p:txBody>
      </p:sp>
      <p:sp>
        <p:nvSpPr>
          <p:cNvPr id="9" name="Rectangle 8"/>
          <p:cNvSpPr/>
          <p:nvPr/>
        </p:nvSpPr>
        <p:spPr>
          <a:xfrm>
            <a:off x="233309" y="8595664"/>
            <a:ext cx="7147721" cy="1368152"/>
          </a:xfrm>
          <a:prstGeom prst="rect">
            <a:avLst/>
          </a:prstGeom>
        </p:spPr>
        <p:txBody>
          <a:bodyPr wrap="square" anchor="t">
            <a:noAutofit/>
          </a:bodyPr>
          <a:lstStyle/>
          <a:p>
            <a:r>
              <a:rPr lang="fr-FR" sz="1200" dirty="0"/>
              <a:t>La participation est gratuite, moyennant une inscription avant le </a:t>
            </a:r>
            <a:r>
              <a:rPr lang="fr-FR" sz="1200" b="1" dirty="0"/>
              <a:t>mercredi 08 décembre 2021 </a:t>
            </a:r>
            <a:r>
              <a:rPr lang="fr-FR" sz="1200" dirty="0"/>
              <a:t>par mail à cette adresse:  </a:t>
            </a:r>
            <a:r>
              <a:rPr lang="fr-FR" sz="1200" b="1" dirty="0">
                <a:solidFill>
                  <a:srgbClr val="0000FF"/>
                </a:solidFill>
              </a:rPr>
              <a:t>sourds-sante@ghicl.net</a:t>
            </a:r>
          </a:p>
          <a:p>
            <a:pPr>
              <a:spcAft>
                <a:spcPts val="600"/>
              </a:spcAft>
            </a:pPr>
            <a:r>
              <a:rPr lang="fr-FR" sz="1200" dirty="0"/>
              <a:t>Ou par téléphone : 03 20 22 38 03</a:t>
            </a:r>
          </a:p>
          <a:p>
            <a:pPr>
              <a:spcAft>
                <a:spcPts val="600"/>
              </a:spcAft>
            </a:pPr>
            <a:r>
              <a:rPr lang="fr-FR" sz="1200" dirty="0"/>
              <a:t>Un lien de connexion vous sera envoyé la veille du webinaire.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8397" y="2084561"/>
            <a:ext cx="6878618" cy="1569660"/>
          </a:xfrm>
          <a:prstGeom prst="rect">
            <a:avLst/>
          </a:prstGeom>
          <a:ln>
            <a:solidFill>
              <a:srgbClr val="D09E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200" dirty="0"/>
              <a:t>L’accès à la vie affective, relationnelle et sexuelle est un droit revendiqué par les personnes en situation de handicap. Un projet innovant, soutenu par la Fondation de France, a permis de concrétiser des ateliers adaptés à destination des personnes sourdes et </a:t>
            </a:r>
            <a:r>
              <a:rPr lang="fr-FR" sz="1200" dirty="0" err="1"/>
              <a:t>sourdaveugles</a:t>
            </a:r>
            <a:r>
              <a:rPr lang="fr-FR" sz="1200" dirty="0"/>
              <a:t> au sein des structures médicosociales de la région depuis 2016. </a:t>
            </a:r>
          </a:p>
          <a:p>
            <a:pPr algn="just"/>
            <a:r>
              <a:rPr lang="fr-FR" sz="1200" dirty="0"/>
              <a:t>Dans la continuité de cette initiative, ce webinaire, ouvre la voie d’une réflexion approfondie sur ces enjeux complexes, en plaçant les publics concernés, </a:t>
            </a:r>
            <a:r>
              <a:rPr lang="fr-FR" sz="1200"/>
              <a:t>les professionnels-elles </a:t>
            </a:r>
            <a:r>
              <a:rPr lang="fr-FR" sz="1200" dirty="0"/>
              <a:t>et la famille au cœur de la réflexion.  Des témoignages, des initiatives individuelles et collectives, créées pour répondre aux besoins spécifiques liés au contexte de vie des personnes, viendront alimenter les échanges.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11" y="841260"/>
            <a:ext cx="7453040" cy="1115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400" dirty="0"/>
              <a:t>L’Equipe du Réseau Sourds et Santé des Hauts de France vous invite à un </a:t>
            </a:r>
            <a:r>
              <a:rPr lang="fr-FR" sz="1600" b="1" dirty="0">
                <a:solidFill>
                  <a:srgbClr val="D09E00"/>
                </a:solidFill>
              </a:rPr>
              <a:t>webinaire </a:t>
            </a:r>
            <a:r>
              <a:rPr lang="fr-FR" sz="1600" dirty="0"/>
              <a:t>organisé le</a:t>
            </a:r>
          </a:p>
          <a:p>
            <a:endParaRPr lang="fr-FR" dirty="0"/>
          </a:p>
          <a:p>
            <a:pPr algn="ctr"/>
            <a:r>
              <a:rPr lang="fr-FR" b="1" dirty="0"/>
              <a:t> Vendredi 10 décembre 2021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dirty="0"/>
              <a:t>14h-16h, en live sur </a:t>
            </a:r>
            <a:r>
              <a:rPr lang="fr-FR" dirty="0" err="1"/>
              <a:t>Youtube</a:t>
            </a:r>
            <a:endParaRPr lang="fr-FR" sz="1400" dirty="0"/>
          </a:p>
        </p:txBody>
      </p:sp>
      <p:sp>
        <p:nvSpPr>
          <p:cNvPr id="12" name="Rectangle 11"/>
          <p:cNvSpPr/>
          <p:nvPr/>
        </p:nvSpPr>
        <p:spPr>
          <a:xfrm>
            <a:off x="54111" y="3920991"/>
            <a:ext cx="2412479" cy="5703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cap="small" dirty="0"/>
              <a:t>programme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111" y="8025278"/>
            <a:ext cx="2412479" cy="5703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cap="small" dirty="0"/>
              <a:t>inscriptions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56444" y="4067684"/>
            <a:ext cx="50764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/>
              <a:t>Webinaire interprété en français/Langue des Signes Française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7049F7BF-76EE-4977-808D-D22B815982E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863" y="9739188"/>
            <a:ext cx="1296144" cy="714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06793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367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GHICL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Demeure_Anne-Laure</dc:creator>
  <cp:lastModifiedBy>Curtaz_Cecile</cp:lastModifiedBy>
  <cp:revision>45</cp:revision>
  <dcterms:created xsi:type="dcterms:W3CDTF">2020-02-20T09:43:00Z</dcterms:created>
  <dcterms:modified xsi:type="dcterms:W3CDTF">2021-11-15T08:28:12Z</dcterms:modified>
</cp:coreProperties>
</file>